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5" r:id="rId3"/>
    <p:sldId id="264" r:id="rId4"/>
    <p:sldId id="266" r:id="rId5"/>
    <p:sldId id="267" r:id="rId6"/>
    <p:sldId id="268" r:id="rId7"/>
    <p:sldId id="257" r:id="rId8"/>
    <p:sldId id="270" r:id="rId9"/>
    <p:sldId id="271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embeddedFontLst>
    <p:embeddedFont>
      <p:font typeface="a발레리나" panose="02020600000000000000" pitchFamily="18" charset="-127"/>
      <p:regular r:id="rId17"/>
    </p:embeddedFont>
    <p:embeddedFont>
      <p:font typeface="210 멋진어느날 R" panose="02020603020101020101" pitchFamily="18" charset="-127"/>
      <p:regular r:id="rId18"/>
    </p:embeddedFont>
    <p:embeddedFont>
      <p:font typeface="Wingdings 3" panose="05040102010807070707" pitchFamily="18" charset="2"/>
      <p:regular r:id="rId19"/>
    </p:embeddedFont>
    <p:embeddedFont>
      <p:font typeface="a시월구일2" panose="02020600000000000000" pitchFamily="18" charset="-127"/>
      <p:regular r:id="rId20"/>
    </p:embeddedFont>
    <p:embeddedFont>
      <p:font typeface="a타임머신" panose="02020600000000000000" pitchFamily="18" charset="-127"/>
      <p:regular r:id="rId21"/>
    </p:embeddedFont>
    <p:embeddedFont>
      <p:font typeface="HY중고딕" panose="02030600000101010101" pitchFamily="18" charset="-127"/>
      <p:regular r:id="rId22"/>
    </p:embeddedFont>
    <p:embeddedFont>
      <p:font typeface="HY견고딕" panose="02030600000101010101" pitchFamily="18" charset="-127"/>
      <p:regular r:id="rId23"/>
    </p:embeddedFont>
    <p:embeddedFont>
      <p:font typeface="HY강B" panose="02030600000101010101" pitchFamily="18" charset="-127"/>
      <p:regular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gurefes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0244" y="749808"/>
            <a:ext cx="6539548" cy="1700784"/>
          </a:xfrm>
        </p:spPr>
        <p:txBody>
          <a:bodyPr/>
          <a:lstStyle/>
          <a:p>
            <a:r>
              <a:rPr lang="en-US" altLang="ko-KR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figure skating festival</a:t>
            </a:r>
            <a:endParaRPr lang="ko-KR" altLang="en-US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75" y="530352"/>
            <a:ext cx="84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index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3" y="1662191"/>
            <a:ext cx="6144399" cy="4251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65" y="1662191"/>
            <a:ext cx="5871296" cy="4256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1925565"/>
            <a:ext cx="7875621" cy="3724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77325" y="839715"/>
            <a:ext cx="2242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메인페이지</a:t>
            </a:r>
            <a:endParaRPr lang="en-US" altLang="ko-KR" sz="2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 홍보 포스터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자동 스크롤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9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축제소개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4416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축제소개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축제소개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참가대상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 부스안내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2" y="996249"/>
            <a:ext cx="7875621" cy="1968905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21" y="-1515008"/>
            <a:ext cx="3337561" cy="8343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02232" y="839715"/>
            <a:ext cx="320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축제소개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 개최 의의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주최처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안내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50538" y="2540381"/>
            <a:ext cx="3209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참가대상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참가대상 안내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5463" y="4835906"/>
            <a:ext cx="32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부스안내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참가 부스 위치 및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0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축제일정</a:t>
            </a:r>
            <a:endParaRPr lang="ko-KR" altLang="en-US" sz="20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504212" cy="2259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축제일정 페이지</a:t>
            </a:r>
            <a:endParaRPr lang="en-US" altLang="ko-KR" sz="2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축제일정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날짜 별 행사 스케줄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및 장소 안내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996249"/>
            <a:ext cx="7875622" cy="492226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5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996249"/>
            <a:ext cx="7875788" cy="98447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체험신청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9354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체험신청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피겨스케이팅 체험 신청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-3585276"/>
            <a:ext cx="7875788" cy="98447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64744" y="1578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신청 전 공지사항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준비물 안내 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문의가능 연락처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고지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신청확인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이메일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고지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9" y="996249"/>
            <a:ext cx="7875623" cy="19689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교통안내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441694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교통안내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축제장소 지도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축제장소 주소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655219"/>
            <a:ext cx="12192000" cy="8513219"/>
            <a:chOff x="0" y="-1655219"/>
            <a:chExt cx="12192000" cy="8513219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6" y="-1655219"/>
              <a:ext cx="3370997" cy="842749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406957" y="839715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주차장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개인차량을 위한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주차장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55263" y="2540381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지하철 이용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지하철을 이용하는 참가자들을 위한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역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-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축제장소 까지의 안내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8044" y="5026406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버스 이용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버스를 이용하는 참가자들을</a:t>
            </a:r>
            <a:r>
              <a:rPr lang="en-US" altLang="ko-KR" sz="14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위한</a:t>
            </a:r>
            <a:endParaRPr lang="en-US" altLang="ko-KR" sz="14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정류장</a:t>
            </a:r>
            <a:r>
              <a:rPr lang="en-US" altLang="ko-KR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-</a:t>
            </a:r>
            <a:r>
              <a:rPr lang="ko-KR" altLang="en-US" sz="1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축제장소 까지의 안내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a발레리나" panose="02020600000000000000" pitchFamily="18" charset="-127"/>
                <a:ea typeface="a발레리나" panose="02020600000000000000" pitchFamily="18" charset="-127"/>
              </a:rPr>
              <a:t>Thank you</a:t>
            </a:r>
            <a:endParaRPr lang="ko-KR" altLang="en-US" dirty="0">
              <a:latin typeface="a발레리나" panose="02020600000000000000" pitchFamily="18" charset="-127"/>
              <a:ea typeface="a발레리나" panose="02020600000000000000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5652" y="3657600"/>
            <a:ext cx="6400800" cy="1947333"/>
          </a:xfrm>
        </p:spPr>
        <p:txBody>
          <a:bodyPr/>
          <a:lstStyle/>
          <a:p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UIUX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웹디자인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전문가 취업과정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_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서현정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148" y="6144768"/>
            <a:ext cx="4052380" cy="612648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0128" y="2450592"/>
            <a:ext cx="5125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1. </a:t>
            </a:r>
            <a:r>
              <a:rPr lang="ko-KR" altLang="en-US" sz="4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기초 데이터 수집</a:t>
            </a:r>
            <a:endParaRPr lang="ko-KR" altLang="en-US" sz="44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4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4292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사이트분석 ｜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634420" y="2093977"/>
            <a:ext cx="6100636" cy="242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웹사이트 명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피겨스케이팅 페스티벌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웹사이트 주소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hlinkClick r:id="rId2"/>
              </a:rPr>
              <a:t>http://www.figurefest.com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타켓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 스케이팅에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관심있는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남녀노소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목적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피겨스케이팅 축제 홍보와 관련 정보 안내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4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컨셉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｜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242500" y="2093977"/>
            <a:ext cx="6100636" cy="242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심플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단순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활동적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-148"/>
          <a:stretch/>
        </p:blipFill>
        <p:spPr>
          <a:xfrm>
            <a:off x="5039360" y="-10159"/>
            <a:ext cx="7861935" cy="6870276"/>
          </a:xfrm>
          <a:prstGeom prst="rect">
            <a:avLst/>
          </a:prstGeom>
          <a:solidFill>
            <a:srgbClr val="FFFFFF">
              <a:shade val="85000"/>
              <a:alpha val="37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1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컬러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｜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24528" y="694944"/>
            <a:ext cx="5486400" cy="5001768"/>
            <a:chOff x="4992624" y="978408"/>
            <a:chExt cx="5486400" cy="5001768"/>
          </a:xfrm>
        </p:grpSpPr>
        <p:sp>
          <p:nvSpPr>
            <p:cNvPr id="8" name="직사각형 7"/>
            <p:cNvSpPr/>
            <p:nvPr/>
          </p:nvSpPr>
          <p:spPr>
            <a:xfrm>
              <a:off x="4992624" y="978408"/>
              <a:ext cx="2807208" cy="5001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726680" y="978408"/>
              <a:ext cx="2752344" cy="5001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906" y="1798664"/>
              <a:ext cx="4923718" cy="123260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825" y="3020048"/>
              <a:ext cx="4912686" cy="119893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426" y="4218979"/>
              <a:ext cx="4907085" cy="121015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25848" y="1818136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#56acdd</a:t>
            </a:r>
          </a:p>
          <a:p>
            <a:r>
              <a:rPr lang="en-US" altLang="ko-KR" sz="1200" dirty="0" smtClean="0"/>
              <a:t>RGB     86 172 211</a:t>
            </a:r>
          </a:p>
          <a:p>
            <a:r>
              <a:rPr lang="en-US" altLang="ko-KR" sz="1200" dirty="0" smtClean="0"/>
              <a:t>CMYK  65  22  8 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5848" y="2982076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#629cdd</a:t>
            </a:r>
          </a:p>
          <a:p>
            <a:r>
              <a:rPr lang="en-US" altLang="ko-KR" sz="1200" dirty="0" smtClean="0"/>
              <a:t>RGB     98 156 211</a:t>
            </a:r>
          </a:p>
          <a:p>
            <a:r>
              <a:rPr lang="en-US" altLang="ko-KR" sz="1200" dirty="0" smtClean="0"/>
              <a:t>CMYK  64  30  0 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25848" y="421742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#56718f</a:t>
            </a:r>
          </a:p>
          <a:p>
            <a:r>
              <a:rPr lang="en-US" altLang="ko-KR" sz="1200" dirty="0" smtClean="0"/>
              <a:t>RGB     86 113 143</a:t>
            </a:r>
          </a:p>
          <a:p>
            <a:r>
              <a:rPr lang="en-US" altLang="ko-KR" sz="1200" dirty="0" smtClean="0"/>
              <a:t>CMYK  74  55  34 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25848" y="587063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</a:t>
            </a:r>
            <a:r>
              <a:rPr lang="en-US" altLang="ko-KR" sz="1200" dirty="0" err="1" smtClean="0"/>
              <a:t>ffffff</a:t>
            </a:r>
            <a:endParaRPr lang="en-US" altLang="ko-KR" sz="1200" dirty="0" smtClean="0"/>
          </a:p>
          <a:p>
            <a:r>
              <a:rPr lang="en-US" altLang="ko-KR" sz="1200" dirty="0" smtClean="0"/>
              <a:t>RGB     255 255 255</a:t>
            </a:r>
          </a:p>
          <a:p>
            <a:r>
              <a:rPr lang="en-US" altLang="ko-KR" sz="1200" dirty="0" smtClean="0"/>
              <a:t>CMYK  0  0  0 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1616" y="587063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#333333</a:t>
            </a:r>
          </a:p>
          <a:p>
            <a:r>
              <a:rPr lang="en-US" altLang="ko-KR" sz="1200" dirty="0" smtClean="0"/>
              <a:t>RGB     51 51 51</a:t>
            </a:r>
          </a:p>
          <a:p>
            <a:r>
              <a:rPr lang="en-US" altLang="ko-KR" sz="1200" dirty="0" smtClean="0"/>
              <a:t>CMYK  0  0  0  80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5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페르소나 ｜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160204" y="2018453"/>
            <a:ext cx="8864156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김유나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(20)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 관심사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취미생활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특히 활동적인 스포츠에 관심이 있다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특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징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지난 올림픽 이후 피겨스케이팅에 큰 관심이 생겨 취미로 배우고 싶었지만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마땅히 정보를 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얻을 곳이 없어 고민만 하고 있었다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목   적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취미반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수강 정보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수강료 할인 혜택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160204" y="4039277"/>
            <a:ext cx="8864156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박마미</a:t>
            </a:r>
            <a:r>
              <a:rPr lang="en-US" altLang="ko-KR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(37)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 관심사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9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살인 자녀의 진로와 교육에 관심이 있다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특</a:t>
            </a:r>
            <a:r>
              <a:rPr lang="ko-KR" altLang="en-U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징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자녀가 피겨스케이팅을 배우고 싶어 한다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직접경험을 통해 자녀의 스케이팅에 대한 흥미도가</a:t>
            </a:r>
            <a:endParaRPr lang="en-US" altLang="ko-KR" sz="1400" dirty="0" smtClean="0">
              <a:solidFill>
                <a:schemeClr val="tx2">
                  <a:lumMod val="20000"/>
                  <a:lumOff val="8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            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어느정도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되는지 파악하고 그에 맞는 교육에 관한 정보를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얻고싶다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목   적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아동피겨교육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피겨스케이팅 체험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전문가 상담</a:t>
            </a:r>
            <a:endParaRPr lang="en-US" altLang="ko-KR" sz="1400" dirty="0" smtClean="0">
              <a:solidFill>
                <a:schemeClr val="tx2">
                  <a:lumMod val="20000"/>
                  <a:lumOff val="80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1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2" y="32681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 페스티벌</a:t>
            </a:r>
            <a:endParaRPr lang="ko-KR" altLang="en-US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8260" y="1600201"/>
            <a:ext cx="10242868" cy="134416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피겨스케이팅에 관심이 있더라도 쉽게 접근하기 어려운 현실</a:t>
            </a:r>
            <a:endParaRPr lang="ko-KR" altLang="en-US" sz="2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68260" y="2734057"/>
            <a:ext cx="10416604" cy="107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 스케이팅에 </a:t>
            </a:r>
            <a:r>
              <a:rPr lang="ko-KR" altLang="en-US" sz="2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관심있는</a:t>
            </a:r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남녀노소 누구나 참여 가능한 축제</a:t>
            </a:r>
            <a:endParaRPr lang="ko-KR" altLang="en-US" sz="2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68260" y="3598338"/>
            <a:ext cx="10416604" cy="136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피겨 스케이팅 체험</a:t>
            </a:r>
            <a:r>
              <a:rPr lang="en-US" altLang="ko-KR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교육정보 탐색</a:t>
            </a:r>
            <a:r>
              <a:rPr lang="en-US" altLang="ko-KR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2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갈라쇼</a:t>
            </a:r>
            <a:r>
              <a:rPr lang="ko-KR" altLang="en-US" sz="24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등 다양한 </a:t>
            </a:r>
            <a:r>
              <a:rPr lang="ko-KR" altLang="en-US" sz="24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컨텐츠</a:t>
            </a:r>
            <a:endParaRPr lang="ko-KR" altLang="en-US" sz="24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1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272"/>
            <a:ext cx="4368545" cy="5824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97" y="1033272"/>
            <a:ext cx="4368545" cy="58247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55" y="1033274"/>
            <a:ext cx="4368545" cy="58247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2608" y="137160"/>
            <a:ext cx="50401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2. </a:t>
            </a:r>
            <a:r>
              <a:rPr lang="ko-KR" altLang="en-US" sz="4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아이디어 스케치</a:t>
            </a:r>
            <a:endParaRPr lang="ko-KR" altLang="en-US" sz="44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5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31336" y="2560320"/>
            <a:ext cx="3695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3. </a:t>
            </a:r>
            <a:r>
              <a:rPr lang="ko-KR" altLang="en-US" sz="4400" dirty="0" err="1" smtClean="0">
                <a:latin typeface="a타임머신" panose="02020600000000000000" pitchFamily="18" charset="-127"/>
                <a:ea typeface="a타임머신" panose="02020600000000000000" pitchFamily="18" charset="-127"/>
              </a:rPr>
              <a:t>프로토타입</a:t>
            </a:r>
            <a:endParaRPr lang="ko-KR" altLang="en-US" sz="44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72148" y="6144768"/>
            <a:ext cx="4052380" cy="6126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smtClean="0"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figure skating festival</a:t>
            </a:r>
            <a:endParaRPr lang="ko-KR" altLang="en-US" sz="2400" dirty="0"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247</TotalTime>
  <Words>379</Words>
  <Application>Microsoft Office PowerPoint</Application>
  <PresentationFormat>와이드스크린</PresentationFormat>
  <Paragraphs>104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a발레리나</vt:lpstr>
      <vt:lpstr>210 멋진어느날 R</vt:lpstr>
      <vt:lpstr>Wingdings 3</vt:lpstr>
      <vt:lpstr>a시월구일2</vt:lpstr>
      <vt:lpstr>a타임머신</vt:lpstr>
      <vt:lpstr>HY중고딕</vt:lpstr>
      <vt:lpstr>HY견고딕</vt:lpstr>
      <vt:lpstr>HY강B</vt:lpstr>
      <vt:lpstr>Century Gothic</vt:lpstr>
      <vt:lpstr>슬라이스</vt:lpstr>
      <vt:lpstr>figure skating festival</vt:lpstr>
      <vt:lpstr>figure skating festival</vt:lpstr>
      <vt:lpstr>사이트분석 ｜</vt:lpstr>
      <vt:lpstr>컨셉 ｜</vt:lpstr>
      <vt:lpstr>컬러 ｜</vt:lpstr>
      <vt:lpstr>페르소나 ｜</vt:lpstr>
      <vt:lpstr>피겨 페스티벌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skating festival</dc:title>
  <dc:creator>Windows 사용자</dc:creator>
  <cp:lastModifiedBy>Windows 사용자</cp:lastModifiedBy>
  <cp:revision>22</cp:revision>
  <dcterms:created xsi:type="dcterms:W3CDTF">2017-11-20T11:59:06Z</dcterms:created>
  <dcterms:modified xsi:type="dcterms:W3CDTF">2017-12-01T13:55:37Z</dcterms:modified>
</cp:coreProperties>
</file>